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C1A0-77B0-5511-89DF-BEC4AE28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43EE9-A1FC-A0B5-D8A7-F1B0FC73C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68E4B-F2EB-82DB-F881-0E33BE78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D6380-AC3B-AEE0-6463-ECD5CACF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960E9-DB17-ECFC-9C45-CDA0BF8F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1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3A7E-481A-022F-FAA5-26B237DF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39650-5D48-5A11-BC70-ED617A244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3A2AF-3163-E98A-7AE1-FE4C4AD2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D6202-16A5-1313-113B-F1FE489F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863B3-5123-FAE0-7251-2814276A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12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CC03-3843-5513-95BA-9F2F08FE9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C4952-DAE7-DC0C-FACE-C47CD77D5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7C70F-86EB-6F19-8551-EED1FD5F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57F8A-594E-60B2-0971-6732DE07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96216-DBE2-2D16-A911-BA111BDB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2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2DDA-2210-0A36-6E93-4D985634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02B3-5538-8B6D-C01A-BF10307B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8C9D-38A5-D757-E71C-74FC248B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91CE4-FBBF-0BBB-176E-52337EB4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A9B92-B8A5-7E58-A9BF-7E9E769C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96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055D-8CC4-F4D7-E43C-3CC81482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62226-A177-5ED0-FDF8-8258D48C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85078-A2B6-030C-F3D6-76C14A2C8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59E2-7361-E627-6027-62C36309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1BD5A-901F-7B0A-6414-6F720E4D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11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29CC-2DEA-A42B-2DF7-FBE37582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878C-A294-852C-0920-1940D8E23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2167A-26D8-B197-6D0B-C4A4329C7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318FC-755A-7018-35FF-B2CA58B2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C6161-9E4D-450F-6660-F50F970D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71957-6BD4-37DE-5321-83FFCC2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63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69E7-EB5B-63A4-0707-61ECFAD6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9DF73-B812-5DBB-A98C-066D41A9D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81028-6403-13A2-81FB-29A8944E1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8CB01-2B49-7093-DC24-2CB9AFCA0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E41BC-9E98-EFFF-D58E-6C08A7D05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1644D-1878-5676-5979-2E1E2E73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730AD-C6C7-3D08-3178-1F0B70B4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61209-FFBF-A186-837C-B2EE3AAB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30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C9A9-1BCE-FBC9-D0F2-6704AC19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CCCF5-18C7-3D20-240C-49BD6F90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87556-9744-0857-D729-E0A194CB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6D557-0A1E-C581-790C-67BD1082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52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0FBEA5-FFD0-9BAC-26DB-8F1E23AB5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88FCF-EAB6-1C39-812C-D6D17E05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3D54-3DC6-A301-FCAE-3BCB757A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1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F55A-08FE-2792-E01E-AFF43EB0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9C38-E569-EDE3-45BF-2A9C5AAE2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0F47-89DE-56B4-4610-6CEC64578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026A6-841B-C3CA-72C7-268DAFD6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5889-39AC-68C5-B307-8A6FF17E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E436D-F222-24F0-B00F-096C6AB6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520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11D7-E7CC-50CA-F795-0E97355D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F8C81-7375-5811-94BC-FF884C53E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BF7EA-B3CD-957D-1D8B-6688E4AFB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D110C-8F99-37D0-1B0D-5CCE0661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367A-72CD-DBDF-F631-AEC6E8D0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910-0795-0C35-9234-13D0AD00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6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A8577-4889-C1AC-D6B2-DCC81DDD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25BE4-49B2-91A6-F709-3ECD3219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BEB81-A529-9AAC-C19D-CC123719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2320-81DC-4ACE-8DE5-EA9AB0F8E721}" type="datetimeFigureOut">
              <a:rPr lang="en-IN" smtClean="0"/>
              <a:t>31-03-2023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47295-A5B7-B4DE-0C10-6D69B0960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77227-5BF6-62C1-E870-70A2A1844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C0D4E-58C9-42CB-A0FC-C64F720DE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63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rgers and milkshakes">
            <a:extLst>
              <a:ext uri="{FF2B5EF4-FFF2-40B4-BE49-F238E27FC236}">
                <a16:creationId xmlns:a16="http://schemas.microsoft.com/office/drawing/2014/main" id="{C5A2A794-B81A-4699-F3E7-C9ED34006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98A12-704B-A817-4269-DDCDADB75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Food Express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EA175-58E3-45CA-FC82-406F2B3B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Team 2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8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BF20-9FB2-B27B-83F7-E05C0E7C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0D72B-CF70-7FB7-0AC8-FC7F17CC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226" y="1825625"/>
            <a:ext cx="10243548" cy="4351338"/>
          </a:xfrm>
        </p:spPr>
      </p:pic>
    </p:spTree>
    <p:extLst>
      <p:ext uri="{BB962C8B-B14F-4D97-AF65-F5344CB8AC3E}">
        <p14:creationId xmlns:p14="http://schemas.microsoft.com/office/powerpoint/2010/main" val="398927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3748-0C64-4ACF-D0A8-FE54D912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C7372-E910-A20C-8A04-D9A3863C7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14" y="2056097"/>
            <a:ext cx="7769808" cy="4351338"/>
          </a:xfrm>
        </p:spPr>
      </p:pic>
    </p:spTree>
    <p:extLst>
      <p:ext uri="{BB962C8B-B14F-4D97-AF65-F5344CB8AC3E}">
        <p14:creationId xmlns:p14="http://schemas.microsoft.com/office/powerpoint/2010/main" val="288050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D1E90-3698-8D7C-7772-77B7C428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55" y="945237"/>
            <a:ext cx="9320533" cy="52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4FD11-AB48-6AE7-C9E1-739FDB87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49" y="424062"/>
            <a:ext cx="11188027" cy="6009875"/>
          </a:xfrm>
        </p:spPr>
      </p:pic>
    </p:spTree>
    <p:extLst>
      <p:ext uri="{BB962C8B-B14F-4D97-AF65-F5344CB8AC3E}">
        <p14:creationId xmlns:p14="http://schemas.microsoft.com/office/powerpoint/2010/main" val="130371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628532A-73F1-43F9-605C-3130202A7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1212783"/>
            <a:ext cx="10764812" cy="4810176"/>
          </a:xfrm>
        </p:spPr>
      </p:pic>
    </p:spTree>
    <p:extLst>
      <p:ext uri="{BB962C8B-B14F-4D97-AF65-F5344CB8AC3E}">
        <p14:creationId xmlns:p14="http://schemas.microsoft.com/office/powerpoint/2010/main" val="208740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4E157-6323-8639-41EE-E14FBDD0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54" y="4718231"/>
            <a:ext cx="9381423" cy="2139769"/>
          </a:xfrm>
          <a:prstGeom prst="rect">
            <a:avLst/>
          </a:prstGeom>
        </p:spPr>
      </p:pic>
      <p:pic>
        <p:nvPicPr>
          <p:cNvPr id="4" name="Screenshot 2023-03-29 at 10.38.57 PM.png">
            <a:extLst>
              <a:ext uri="{FF2B5EF4-FFF2-40B4-BE49-F238E27FC236}">
                <a16:creationId xmlns:a16="http://schemas.microsoft.com/office/drawing/2014/main" id="{B3417686-6990-A6FE-CE12-9A8FF6D1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39" y="474303"/>
            <a:ext cx="8418928" cy="37487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29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DC7F-FAA2-5C84-A3A9-8CE626AC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1811F-FF3A-91EA-FA05-4C491EB5D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38" y="1289784"/>
            <a:ext cx="4735148" cy="54334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8ABD5-8454-E8C8-A596-7D85EF57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916" y="268345"/>
            <a:ext cx="4235668" cy="3606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1B076-5B66-C9A4-9AD1-31A40BB6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305" y="3800466"/>
            <a:ext cx="4002279" cy="27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2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4F0CD-5D68-7C33-259C-1BD7CE86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1" y="305902"/>
            <a:ext cx="4948990" cy="2783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FF3C4-50CC-C852-59DC-3AE405CB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60" y="3530365"/>
            <a:ext cx="4948991" cy="278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D1CCC-492E-F1D9-6625-E9E4F4A4A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64" y="3182908"/>
            <a:ext cx="2218118" cy="34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0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D418-B220-6935-A616-B58DF8EF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94583-8687-40AF-5E61-CD96D821B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99" y="1529890"/>
            <a:ext cx="10515600" cy="4647073"/>
          </a:xfrm>
        </p:spPr>
      </p:pic>
    </p:spTree>
    <p:extLst>
      <p:ext uri="{BB962C8B-B14F-4D97-AF65-F5344CB8AC3E}">
        <p14:creationId xmlns:p14="http://schemas.microsoft.com/office/powerpoint/2010/main" val="194702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7BF5-65F4-A55F-0331-CC187507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</a:t>
            </a:r>
            <a:endParaRPr lang="en-IN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69DAFD4-12CF-4F32-2425-B73A62DD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7" y="1825625"/>
            <a:ext cx="9077106" cy="4351338"/>
          </a:xfrm>
        </p:spPr>
      </p:pic>
    </p:spTree>
    <p:extLst>
      <p:ext uri="{BB962C8B-B14F-4D97-AF65-F5344CB8AC3E}">
        <p14:creationId xmlns:p14="http://schemas.microsoft.com/office/powerpoint/2010/main" val="198727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007D-97F4-6EB7-178B-E23C5E67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tasks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D39A4-5FBF-521D-D4B7-7A625410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64"/>
          <a:stretch/>
        </p:blipFill>
        <p:spPr>
          <a:xfrm>
            <a:off x="551744" y="1690688"/>
            <a:ext cx="9374576" cy="4916522"/>
          </a:xfrm>
        </p:spPr>
      </p:pic>
    </p:spTree>
    <p:extLst>
      <p:ext uri="{BB962C8B-B14F-4D97-AF65-F5344CB8AC3E}">
        <p14:creationId xmlns:p14="http://schemas.microsoft.com/office/powerpoint/2010/main" val="118435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A3D62-5C74-B351-7906-76B6FD1E0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06" y="1534059"/>
            <a:ext cx="11672908" cy="4633061"/>
          </a:xfrm>
        </p:spPr>
      </p:pic>
    </p:spTree>
    <p:extLst>
      <p:ext uri="{BB962C8B-B14F-4D97-AF65-F5344CB8AC3E}">
        <p14:creationId xmlns:p14="http://schemas.microsoft.com/office/powerpoint/2010/main" val="404781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7A58-7CCE-B9FB-6826-E87E0D0B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BRM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14F46-FD7D-56E9-9795-61C01270B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29" y="1825625"/>
            <a:ext cx="10145941" cy="4351338"/>
          </a:xfrm>
        </p:spPr>
      </p:pic>
    </p:spTree>
    <p:extLst>
      <p:ext uri="{BB962C8B-B14F-4D97-AF65-F5344CB8AC3E}">
        <p14:creationId xmlns:p14="http://schemas.microsoft.com/office/powerpoint/2010/main" val="369551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79AC-2294-4CB8-1B87-8A61E991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323D4-0321-313A-3342-9E9F32A41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7461"/>
            <a:ext cx="6287016" cy="35810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9C0FA-B693-2B77-CBEF-211F4430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16" y="1930400"/>
            <a:ext cx="5784908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5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C5C6-F21A-1C09-F361-12966B55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9975B-BDB1-66EC-372A-512E0CFFC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817"/>
            <a:ext cx="10515600" cy="3440953"/>
          </a:xfrm>
        </p:spPr>
      </p:pic>
    </p:spTree>
    <p:extLst>
      <p:ext uri="{BB962C8B-B14F-4D97-AF65-F5344CB8AC3E}">
        <p14:creationId xmlns:p14="http://schemas.microsoft.com/office/powerpoint/2010/main" val="292289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5C94-3D1E-9C38-BD5A-A0F28AAE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40D4A-AF83-0E49-E396-149ECE6F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0124"/>
            <a:ext cx="10515600" cy="4142339"/>
          </a:xfrm>
        </p:spPr>
      </p:pic>
    </p:spTree>
    <p:extLst>
      <p:ext uri="{BB962C8B-B14F-4D97-AF65-F5344CB8AC3E}">
        <p14:creationId xmlns:p14="http://schemas.microsoft.com/office/powerpoint/2010/main" val="386322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22</Words>
  <Application>Microsoft Office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Food Express</vt:lpstr>
      <vt:lpstr>Roadmap</vt:lpstr>
      <vt:lpstr>Jira</vt:lpstr>
      <vt:lpstr>List of tasks</vt:lpstr>
      <vt:lpstr>PowerPoint Presentation</vt:lpstr>
      <vt:lpstr>BRM Diagram</vt:lpstr>
      <vt:lpstr>Context diagram</vt:lpstr>
      <vt:lpstr>RCT</vt:lpstr>
      <vt:lpstr>User stories</vt:lpstr>
      <vt:lpstr>Architecture diagram</vt:lpstr>
      <vt:lpstr>ER Diagrams 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Deva Nimmagadda</dc:creator>
  <cp:lastModifiedBy>Deva Nimmagadda</cp:lastModifiedBy>
  <cp:revision>2</cp:revision>
  <dcterms:created xsi:type="dcterms:W3CDTF">2023-03-31T06:53:42Z</dcterms:created>
  <dcterms:modified xsi:type="dcterms:W3CDTF">2023-03-31T07:37:11Z</dcterms:modified>
</cp:coreProperties>
</file>